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8" r:id="rId2"/>
    <p:sldId id="259" r:id="rId3"/>
    <p:sldId id="262" r:id="rId4"/>
    <p:sldId id="260" r:id="rId5"/>
    <p:sldId id="261" r:id="rId6"/>
    <p:sldId id="265" r:id="rId7"/>
    <p:sldId id="256" r:id="rId8"/>
    <p:sldId id="257" r:id="rId9"/>
    <p:sldId id="266" r:id="rId10"/>
    <p:sldId id="267" r:id="rId11"/>
    <p:sldId id="264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34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1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6B48EC-D97E-426C-A86F-BE902604DA17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AFF86DD-2800-4B3E-8DC3-18064B748C4C}">
      <dgm:prSet phldrT="[文本]"/>
      <dgm:spPr/>
      <dgm:t>
        <a:bodyPr/>
        <a:lstStyle/>
        <a:p>
          <a:pPr algn="ctr"/>
          <a:r>
            <a:rPr lang="en-US" altLang="zh-CN" dirty="0"/>
            <a:t>Split data</a:t>
          </a:r>
          <a:endParaRPr lang="zh-CN" altLang="en-US" dirty="0"/>
        </a:p>
      </dgm:t>
    </dgm:pt>
    <dgm:pt modelId="{06046E15-100D-40D5-838D-D79C3103DE55}" type="parTrans" cxnId="{E44A66D3-8B39-4198-8942-F1AE42C54B78}">
      <dgm:prSet/>
      <dgm:spPr/>
      <dgm:t>
        <a:bodyPr/>
        <a:lstStyle/>
        <a:p>
          <a:endParaRPr lang="zh-CN" altLang="en-US"/>
        </a:p>
      </dgm:t>
    </dgm:pt>
    <dgm:pt modelId="{9C3211AD-6008-4B5D-8A5A-1BE5BF256064}" type="sibTrans" cxnId="{E44A66D3-8B39-4198-8942-F1AE42C54B78}">
      <dgm:prSet/>
      <dgm:spPr/>
      <dgm:t>
        <a:bodyPr/>
        <a:lstStyle/>
        <a:p>
          <a:endParaRPr lang="zh-CN" altLang="en-US"/>
        </a:p>
      </dgm:t>
    </dgm:pt>
    <dgm:pt modelId="{7BDD0089-07C8-4142-86BA-8BA596813FF5}">
      <dgm:prSet phldrT="[文本]"/>
      <dgm:spPr/>
      <dgm:t>
        <a:bodyPr/>
        <a:lstStyle/>
        <a:p>
          <a:pPr algn="ctr"/>
          <a:r>
            <a:rPr lang="en-US" altLang="zh-CN" dirty="0"/>
            <a:t>Merge all the results</a:t>
          </a:r>
          <a:endParaRPr lang="zh-CN" altLang="en-US" dirty="0"/>
        </a:p>
      </dgm:t>
    </dgm:pt>
    <dgm:pt modelId="{C3665CAD-A1FB-4912-A326-B4AE392D03B6}" type="parTrans" cxnId="{A75DA82F-42E3-4462-AC3A-F7867536ABE7}">
      <dgm:prSet/>
      <dgm:spPr/>
      <dgm:t>
        <a:bodyPr/>
        <a:lstStyle/>
        <a:p>
          <a:endParaRPr lang="zh-CN" altLang="en-US"/>
        </a:p>
      </dgm:t>
    </dgm:pt>
    <dgm:pt modelId="{2FE8BE21-DAF8-482C-A50F-6E813ABED39D}" type="sibTrans" cxnId="{A75DA82F-42E3-4462-AC3A-F7867536ABE7}">
      <dgm:prSet/>
      <dgm:spPr/>
      <dgm:t>
        <a:bodyPr/>
        <a:lstStyle/>
        <a:p>
          <a:endParaRPr lang="zh-CN" altLang="en-US"/>
        </a:p>
      </dgm:t>
    </dgm:pt>
    <dgm:pt modelId="{BBE03B71-9731-4C45-A52E-7C21ED295275}">
      <dgm:prSet phldrT="[文本]"/>
      <dgm:spPr/>
      <dgm:t>
        <a:bodyPr/>
        <a:lstStyle/>
        <a:p>
          <a:pPr algn="ctr"/>
          <a:r>
            <a:rPr lang="en-US" altLang="zh-CN" dirty="0"/>
            <a:t>Visualization</a:t>
          </a:r>
          <a:endParaRPr lang="zh-CN" altLang="en-US" dirty="0"/>
        </a:p>
      </dgm:t>
    </dgm:pt>
    <dgm:pt modelId="{3EE425A5-781D-4DCB-9D98-D18022FEE1D4}" type="parTrans" cxnId="{7BD6C890-CB4F-4D62-8164-E85EDC739725}">
      <dgm:prSet/>
      <dgm:spPr/>
      <dgm:t>
        <a:bodyPr/>
        <a:lstStyle/>
        <a:p>
          <a:endParaRPr lang="zh-CN" altLang="en-US"/>
        </a:p>
      </dgm:t>
    </dgm:pt>
    <dgm:pt modelId="{2CFD483A-2EBE-4752-9303-789517DE9D1E}" type="sibTrans" cxnId="{7BD6C890-CB4F-4D62-8164-E85EDC739725}">
      <dgm:prSet/>
      <dgm:spPr/>
      <dgm:t>
        <a:bodyPr/>
        <a:lstStyle/>
        <a:p>
          <a:endParaRPr lang="zh-CN" altLang="en-US"/>
        </a:p>
      </dgm:t>
    </dgm:pt>
    <dgm:pt modelId="{4445C239-1A2B-4FE0-B6D3-6F48F8EB0CF2}">
      <dgm:prSet phldrT="[文本]"/>
      <dgm:spPr/>
      <dgm:t>
        <a:bodyPr/>
        <a:lstStyle/>
        <a:p>
          <a:pPr algn="ctr"/>
          <a:r>
            <a:rPr lang="en-US" altLang="zh-CN" dirty="0" err="1"/>
            <a:t>Computated</a:t>
          </a:r>
          <a:r>
            <a:rPr lang="en-US" altLang="zh-CN" dirty="0"/>
            <a:t> separately</a:t>
          </a:r>
          <a:endParaRPr lang="zh-CN" altLang="en-US" dirty="0"/>
        </a:p>
      </dgm:t>
    </dgm:pt>
    <dgm:pt modelId="{F48A2032-44FB-4969-A816-B57394E66915}" type="parTrans" cxnId="{7C287F0B-6151-42D4-94CB-1D1412E0D53F}">
      <dgm:prSet/>
      <dgm:spPr/>
      <dgm:t>
        <a:bodyPr/>
        <a:lstStyle/>
        <a:p>
          <a:endParaRPr lang="zh-CN" altLang="en-US"/>
        </a:p>
      </dgm:t>
    </dgm:pt>
    <dgm:pt modelId="{EFE49958-CE7E-4136-9CDC-D4521BD0FDD6}" type="sibTrans" cxnId="{7C287F0B-6151-42D4-94CB-1D1412E0D53F}">
      <dgm:prSet/>
      <dgm:spPr/>
      <dgm:t>
        <a:bodyPr/>
        <a:lstStyle/>
        <a:p>
          <a:endParaRPr lang="zh-CN" altLang="en-US"/>
        </a:p>
      </dgm:t>
    </dgm:pt>
    <dgm:pt modelId="{B98C576C-EAF3-466D-9B72-8735D21CB851}" type="pres">
      <dgm:prSet presAssocID="{966B48EC-D97E-426C-A86F-BE902604DA17}" presName="outerComposite" presStyleCnt="0">
        <dgm:presLayoutVars>
          <dgm:chMax val="5"/>
          <dgm:dir/>
          <dgm:resizeHandles val="exact"/>
        </dgm:presLayoutVars>
      </dgm:prSet>
      <dgm:spPr/>
    </dgm:pt>
    <dgm:pt modelId="{D040863E-1474-46B0-8297-2F275282E65C}" type="pres">
      <dgm:prSet presAssocID="{966B48EC-D97E-426C-A86F-BE902604DA17}" presName="dummyMaxCanvas" presStyleCnt="0">
        <dgm:presLayoutVars/>
      </dgm:prSet>
      <dgm:spPr/>
    </dgm:pt>
    <dgm:pt modelId="{B20FF91E-DC5C-488C-9EC8-37A227B911CB}" type="pres">
      <dgm:prSet presAssocID="{966B48EC-D97E-426C-A86F-BE902604DA17}" presName="FourNodes_1" presStyleLbl="node1" presStyleIdx="0" presStyleCnt="4">
        <dgm:presLayoutVars>
          <dgm:bulletEnabled val="1"/>
        </dgm:presLayoutVars>
      </dgm:prSet>
      <dgm:spPr/>
    </dgm:pt>
    <dgm:pt modelId="{248E0E37-783C-4D14-B6BB-1626603B3955}" type="pres">
      <dgm:prSet presAssocID="{966B48EC-D97E-426C-A86F-BE902604DA17}" presName="FourNodes_2" presStyleLbl="node1" presStyleIdx="1" presStyleCnt="4">
        <dgm:presLayoutVars>
          <dgm:bulletEnabled val="1"/>
        </dgm:presLayoutVars>
      </dgm:prSet>
      <dgm:spPr/>
    </dgm:pt>
    <dgm:pt modelId="{D51BBD45-8E28-4B86-83E1-0D9DDA10B902}" type="pres">
      <dgm:prSet presAssocID="{966B48EC-D97E-426C-A86F-BE902604DA17}" presName="FourNodes_3" presStyleLbl="node1" presStyleIdx="2" presStyleCnt="4">
        <dgm:presLayoutVars>
          <dgm:bulletEnabled val="1"/>
        </dgm:presLayoutVars>
      </dgm:prSet>
      <dgm:spPr/>
    </dgm:pt>
    <dgm:pt modelId="{D238D3AC-A69A-4C52-83EA-D4DFA545EE5F}" type="pres">
      <dgm:prSet presAssocID="{966B48EC-D97E-426C-A86F-BE902604DA17}" presName="FourNodes_4" presStyleLbl="node1" presStyleIdx="3" presStyleCnt="4">
        <dgm:presLayoutVars>
          <dgm:bulletEnabled val="1"/>
        </dgm:presLayoutVars>
      </dgm:prSet>
      <dgm:spPr/>
    </dgm:pt>
    <dgm:pt modelId="{FB3EEC75-C532-4A3A-9AC8-D791EF6C7557}" type="pres">
      <dgm:prSet presAssocID="{966B48EC-D97E-426C-A86F-BE902604DA17}" presName="FourConn_1-2" presStyleLbl="fgAccFollowNode1" presStyleIdx="0" presStyleCnt="3">
        <dgm:presLayoutVars>
          <dgm:bulletEnabled val="1"/>
        </dgm:presLayoutVars>
      </dgm:prSet>
      <dgm:spPr/>
    </dgm:pt>
    <dgm:pt modelId="{84EBB630-B5B0-46D6-82A4-9D7B37CF77CF}" type="pres">
      <dgm:prSet presAssocID="{966B48EC-D97E-426C-A86F-BE902604DA17}" presName="FourConn_2-3" presStyleLbl="fgAccFollowNode1" presStyleIdx="1" presStyleCnt="3">
        <dgm:presLayoutVars>
          <dgm:bulletEnabled val="1"/>
        </dgm:presLayoutVars>
      </dgm:prSet>
      <dgm:spPr/>
    </dgm:pt>
    <dgm:pt modelId="{600247C7-739F-45CE-AFFA-A373B0E98FDE}" type="pres">
      <dgm:prSet presAssocID="{966B48EC-D97E-426C-A86F-BE902604DA17}" presName="FourConn_3-4" presStyleLbl="fgAccFollowNode1" presStyleIdx="2" presStyleCnt="3">
        <dgm:presLayoutVars>
          <dgm:bulletEnabled val="1"/>
        </dgm:presLayoutVars>
      </dgm:prSet>
      <dgm:spPr/>
    </dgm:pt>
    <dgm:pt modelId="{AF64BE86-8F17-484E-B3DD-4D989FF5AEFC}" type="pres">
      <dgm:prSet presAssocID="{966B48EC-D97E-426C-A86F-BE902604DA17}" presName="FourNodes_1_text" presStyleLbl="node1" presStyleIdx="3" presStyleCnt="4">
        <dgm:presLayoutVars>
          <dgm:bulletEnabled val="1"/>
        </dgm:presLayoutVars>
      </dgm:prSet>
      <dgm:spPr/>
    </dgm:pt>
    <dgm:pt modelId="{413692AB-EF25-493B-9BAD-5BE26E8A73FC}" type="pres">
      <dgm:prSet presAssocID="{966B48EC-D97E-426C-A86F-BE902604DA17}" presName="FourNodes_2_text" presStyleLbl="node1" presStyleIdx="3" presStyleCnt="4">
        <dgm:presLayoutVars>
          <dgm:bulletEnabled val="1"/>
        </dgm:presLayoutVars>
      </dgm:prSet>
      <dgm:spPr/>
    </dgm:pt>
    <dgm:pt modelId="{8B478479-3F0D-430D-9EEC-D68501163FDC}" type="pres">
      <dgm:prSet presAssocID="{966B48EC-D97E-426C-A86F-BE902604DA17}" presName="FourNodes_3_text" presStyleLbl="node1" presStyleIdx="3" presStyleCnt="4">
        <dgm:presLayoutVars>
          <dgm:bulletEnabled val="1"/>
        </dgm:presLayoutVars>
      </dgm:prSet>
      <dgm:spPr/>
    </dgm:pt>
    <dgm:pt modelId="{68745032-1166-45D8-A6F4-4536297DF4D3}" type="pres">
      <dgm:prSet presAssocID="{966B48EC-D97E-426C-A86F-BE902604DA1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234D1B07-B1FB-413A-8D74-C3AFD716B62F}" type="presOf" srcId="{4445C239-1A2B-4FE0-B6D3-6F48F8EB0CF2}" destId="{248E0E37-783C-4D14-B6BB-1626603B3955}" srcOrd="0" destOrd="0" presId="urn:microsoft.com/office/officeart/2005/8/layout/vProcess5"/>
    <dgm:cxn modelId="{7C287F0B-6151-42D4-94CB-1D1412E0D53F}" srcId="{966B48EC-D97E-426C-A86F-BE902604DA17}" destId="{4445C239-1A2B-4FE0-B6D3-6F48F8EB0CF2}" srcOrd="1" destOrd="0" parTransId="{F48A2032-44FB-4969-A816-B57394E66915}" sibTransId="{EFE49958-CE7E-4136-9CDC-D4521BD0FDD6}"/>
    <dgm:cxn modelId="{A0AE3E17-3097-49FB-AD9A-FE4A75975137}" type="presOf" srcId="{9C3211AD-6008-4B5D-8A5A-1BE5BF256064}" destId="{FB3EEC75-C532-4A3A-9AC8-D791EF6C7557}" srcOrd="0" destOrd="0" presId="urn:microsoft.com/office/officeart/2005/8/layout/vProcess5"/>
    <dgm:cxn modelId="{E6FD2D1D-2031-46C4-AA89-CC90EE819778}" type="presOf" srcId="{2FE8BE21-DAF8-482C-A50F-6E813ABED39D}" destId="{600247C7-739F-45CE-AFFA-A373B0E98FDE}" srcOrd="0" destOrd="0" presId="urn:microsoft.com/office/officeart/2005/8/layout/vProcess5"/>
    <dgm:cxn modelId="{B454AC2A-5C2D-4D3C-8160-F136BF604183}" type="presOf" srcId="{CAFF86DD-2800-4B3E-8DC3-18064B748C4C}" destId="{AF64BE86-8F17-484E-B3DD-4D989FF5AEFC}" srcOrd="1" destOrd="0" presId="urn:microsoft.com/office/officeart/2005/8/layout/vProcess5"/>
    <dgm:cxn modelId="{6A8BD82E-6DBD-45B2-A024-D2A4938E80CC}" type="presOf" srcId="{BBE03B71-9731-4C45-A52E-7C21ED295275}" destId="{68745032-1166-45D8-A6F4-4536297DF4D3}" srcOrd="1" destOrd="0" presId="urn:microsoft.com/office/officeart/2005/8/layout/vProcess5"/>
    <dgm:cxn modelId="{A75DA82F-42E3-4462-AC3A-F7867536ABE7}" srcId="{966B48EC-D97E-426C-A86F-BE902604DA17}" destId="{7BDD0089-07C8-4142-86BA-8BA596813FF5}" srcOrd="2" destOrd="0" parTransId="{C3665CAD-A1FB-4912-A326-B4AE392D03B6}" sibTransId="{2FE8BE21-DAF8-482C-A50F-6E813ABED39D}"/>
    <dgm:cxn modelId="{0C6B1D51-BF8B-4E7E-AD01-5F2DB7355E81}" type="presOf" srcId="{4445C239-1A2B-4FE0-B6D3-6F48F8EB0CF2}" destId="{413692AB-EF25-493B-9BAD-5BE26E8A73FC}" srcOrd="1" destOrd="0" presId="urn:microsoft.com/office/officeart/2005/8/layout/vProcess5"/>
    <dgm:cxn modelId="{E0256183-2C69-494F-ABCA-7E55CF192DB2}" type="presOf" srcId="{7BDD0089-07C8-4142-86BA-8BA596813FF5}" destId="{8B478479-3F0D-430D-9EEC-D68501163FDC}" srcOrd="1" destOrd="0" presId="urn:microsoft.com/office/officeart/2005/8/layout/vProcess5"/>
    <dgm:cxn modelId="{7BD6C890-CB4F-4D62-8164-E85EDC739725}" srcId="{966B48EC-D97E-426C-A86F-BE902604DA17}" destId="{BBE03B71-9731-4C45-A52E-7C21ED295275}" srcOrd="3" destOrd="0" parTransId="{3EE425A5-781D-4DCB-9D98-D18022FEE1D4}" sibTransId="{2CFD483A-2EBE-4752-9303-789517DE9D1E}"/>
    <dgm:cxn modelId="{D876F29E-F8DF-4B55-B84E-17CC5A062587}" type="presOf" srcId="{966B48EC-D97E-426C-A86F-BE902604DA17}" destId="{B98C576C-EAF3-466D-9B72-8735D21CB851}" srcOrd="0" destOrd="0" presId="urn:microsoft.com/office/officeart/2005/8/layout/vProcess5"/>
    <dgm:cxn modelId="{B75CBAAB-16D2-49D3-82D1-1FD1417F63A5}" type="presOf" srcId="{BBE03B71-9731-4C45-A52E-7C21ED295275}" destId="{D238D3AC-A69A-4C52-83EA-D4DFA545EE5F}" srcOrd="0" destOrd="0" presId="urn:microsoft.com/office/officeart/2005/8/layout/vProcess5"/>
    <dgm:cxn modelId="{E44A66D3-8B39-4198-8942-F1AE42C54B78}" srcId="{966B48EC-D97E-426C-A86F-BE902604DA17}" destId="{CAFF86DD-2800-4B3E-8DC3-18064B748C4C}" srcOrd="0" destOrd="0" parTransId="{06046E15-100D-40D5-838D-D79C3103DE55}" sibTransId="{9C3211AD-6008-4B5D-8A5A-1BE5BF256064}"/>
    <dgm:cxn modelId="{3FAB0CD5-F7A2-4595-B44D-091FEA948206}" type="presOf" srcId="{7BDD0089-07C8-4142-86BA-8BA596813FF5}" destId="{D51BBD45-8E28-4B86-83E1-0D9DDA10B902}" srcOrd="0" destOrd="0" presId="urn:microsoft.com/office/officeart/2005/8/layout/vProcess5"/>
    <dgm:cxn modelId="{8C240FDC-D9CD-49D3-98B7-500CE3BD3745}" type="presOf" srcId="{CAFF86DD-2800-4B3E-8DC3-18064B748C4C}" destId="{B20FF91E-DC5C-488C-9EC8-37A227B911CB}" srcOrd="0" destOrd="0" presId="urn:microsoft.com/office/officeart/2005/8/layout/vProcess5"/>
    <dgm:cxn modelId="{8159E3EF-3FBF-45D9-A4B6-DBC2D5CD36E1}" type="presOf" srcId="{EFE49958-CE7E-4136-9CDC-D4521BD0FDD6}" destId="{84EBB630-B5B0-46D6-82A4-9D7B37CF77CF}" srcOrd="0" destOrd="0" presId="urn:microsoft.com/office/officeart/2005/8/layout/vProcess5"/>
    <dgm:cxn modelId="{CF60ADF0-CBF3-44AE-8A6F-CFC7BFE8FA3C}" type="presParOf" srcId="{B98C576C-EAF3-466D-9B72-8735D21CB851}" destId="{D040863E-1474-46B0-8297-2F275282E65C}" srcOrd="0" destOrd="0" presId="urn:microsoft.com/office/officeart/2005/8/layout/vProcess5"/>
    <dgm:cxn modelId="{BB09764B-5DC6-454E-A1FB-60EA55281D80}" type="presParOf" srcId="{B98C576C-EAF3-466D-9B72-8735D21CB851}" destId="{B20FF91E-DC5C-488C-9EC8-37A227B911CB}" srcOrd="1" destOrd="0" presId="urn:microsoft.com/office/officeart/2005/8/layout/vProcess5"/>
    <dgm:cxn modelId="{3EFD13A6-837B-4407-A7D7-D36F31EC9304}" type="presParOf" srcId="{B98C576C-EAF3-466D-9B72-8735D21CB851}" destId="{248E0E37-783C-4D14-B6BB-1626603B3955}" srcOrd="2" destOrd="0" presId="urn:microsoft.com/office/officeart/2005/8/layout/vProcess5"/>
    <dgm:cxn modelId="{EF53DF5B-C103-4F19-A825-F44D11802B50}" type="presParOf" srcId="{B98C576C-EAF3-466D-9B72-8735D21CB851}" destId="{D51BBD45-8E28-4B86-83E1-0D9DDA10B902}" srcOrd="3" destOrd="0" presId="urn:microsoft.com/office/officeart/2005/8/layout/vProcess5"/>
    <dgm:cxn modelId="{B70EC465-FFE3-4EBA-B01C-AF8ECDEF5D36}" type="presParOf" srcId="{B98C576C-EAF3-466D-9B72-8735D21CB851}" destId="{D238D3AC-A69A-4C52-83EA-D4DFA545EE5F}" srcOrd="4" destOrd="0" presId="urn:microsoft.com/office/officeart/2005/8/layout/vProcess5"/>
    <dgm:cxn modelId="{E518C1DE-D554-47AD-B237-999EFEB9C9DE}" type="presParOf" srcId="{B98C576C-EAF3-466D-9B72-8735D21CB851}" destId="{FB3EEC75-C532-4A3A-9AC8-D791EF6C7557}" srcOrd="5" destOrd="0" presId="urn:microsoft.com/office/officeart/2005/8/layout/vProcess5"/>
    <dgm:cxn modelId="{9B4343EC-3428-427D-9FE6-924B1394AB73}" type="presParOf" srcId="{B98C576C-EAF3-466D-9B72-8735D21CB851}" destId="{84EBB630-B5B0-46D6-82A4-9D7B37CF77CF}" srcOrd="6" destOrd="0" presId="urn:microsoft.com/office/officeart/2005/8/layout/vProcess5"/>
    <dgm:cxn modelId="{15178BFF-FE27-46F0-8F7F-0DE80F4768A7}" type="presParOf" srcId="{B98C576C-EAF3-466D-9B72-8735D21CB851}" destId="{600247C7-739F-45CE-AFFA-A373B0E98FDE}" srcOrd="7" destOrd="0" presId="urn:microsoft.com/office/officeart/2005/8/layout/vProcess5"/>
    <dgm:cxn modelId="{40ED04D0-62DA-4C4C-97D8-B8418D40D1A4}" type="presParOf" srcId="{B98C576C-EAF3-466D-9B72-8735D21CB851}" destId="{AF64BE86-8F17-484E-B3DD-4D989FF5AEFC}" srcOrd="8" destOrd="0" presId="urn:microsoft.com/office/officeart/2005/8/layout/vProcess5"/>
    <dgm:cxn modelId="{23532A94-85C1-43E1-8094-0C0E9A47F0CA}" type="presParOf" srcId="{B98C576C-EAF3-466D-9B72-8735D21CB851}" destId="{413692AB-EF25-493B-9BAD-5BE26E8A73FC}" srcOrd="9" destOrd="0" presId="urn:microsoft.com/office/officeart/2005/8/layout/vProcess5"/>
    <dgm:cxn modelId="{F9BFB7E1-DF4C-4D69-AF87-50CDB60B2CD2}" type="presParOf" srcId="{B98C576C-EAF3-466D-9B72-8735D21CB851}" destId="{8B478479-3F0D-430D-9EEC-D68501163FDC}" srcOrd="10" destOrd="0" presId="urn:microsoft.com/office/officeart/2005/8/layout/vProcess5"/>
    <dgm:cxn modelId="{FE38001F-E983-4F88-9F71-AAEBD6BBC00D}" type="presParOf" srcId="{B98C576C-EAF3-466D-9B72-8735D21CB851}" destId="{68745032-1166-45D8-A6F4-4536297DF4D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0FF91E-DC5C-488C-9EC8-37A227B911CB}">
      <dsp:nvSpPr>
        <dsp:cNvPr id="0" name=""/>
        <dsp:cNvSpPr/>
      </dsp:nvSpPr>
      <dsp:spPr>
        <a:xfrm>
          <a:off x="0" y="0"/>
          <a:ext cx="630936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900" kern="1200" dirty="0"/>
            <a:t>Split data</a:t>
          </a:r>
          <a:endParaRPr lang="zh-CN" altLang="en-US" sz="3900" kern="1200" dirty="0"/>
        </a:p>
      </dsp:txBody>
      <dsp:txXfrm>
        <a:off x="28038" y="28038"/>
        <a:ext cx="5195473" cy="901218"/>
      </dsp:txXfrm>
    </dsp:sp>
    <dsp:sp modelId="{248E0E37-783C-4D14-B6BB-1626603B3955}">
      <dsp:nvSpPr>
        <dsp:cNvPr id="0" name=""/>
        <dsp:cNvSpPr/>
      </dsp:nvSpPr>
      <dsp:spPr>
        <a:xfrm>
          <a:off x="528408" y="1131347"/>
          <a:ext cx="630936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900" kern="1200" dirty="0" err="1"/>
            <a:t>Computated</a:t>
          </a:r>
          <a:r>
            <a:rPr lang="en-US" altLang="zh-CN" sz="3900" kern="1200" dirty="0"/>
            <a:t> separately</a:t>
          </a:r>
          <a:endParaRPr lang="zh-CN" altLang="en-US" sz="3900" kern="1200" dirty="0"/>
        </a:p>
      </dsp:txBody>
      <dsp:txXfrm>
        <a:off x="556446" y="1159385"/>
        <a:ext cx="5102633" cy="901218"/>
      </dsp:txXfrm>
    </dsp:sp>
    <dsp:sp modelId="{D51BBD45-8E28-4B86-83E1-0D9DDA10B902}">
      <dsp:nvSpPr>
        <dsp:cNvPr id="0" name=""/>
        <dsp:cNvSpPr/>
      </dsp:nvSpPr>
      <dsp:spPr>
        <a:xfrm>
          <a:off x="1048931" y="2262695"/>
          <a:ext cx="630936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900" kern="1200" dirty="0"/>
            <a:t>Merge all the results</a:t>
          </a:r>
          <a:endParaRPr lang="zh-CN" altLang="en-US" sz="3900" kern="1200" dirty="0"/>
        </a:p>
      </dsp:txBody>
      <dsp:txXfrm>
        <a:off x="1076969" y="2290733"/>
        <a:ext cx="5110520" cy="901218"/>
      </dsp:txXfrm>
    </dsp:sp>
    <dsp:sp modelId="{D238D3AC-A69A-4C52-83EA-D4DFA545EE5F}">
      <dsp:nvSpPr>
        <dsp:cNvPr id="0" name=""/>
        <dsp:cNvSpPr/>
      </dsp:nvSpPr>
      <dsp:spPr>
        <a:xfrm>
          <a:off x="1577340" y="3394043"/>
          <a:ext cx="630936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900" kern="1200" dirty="0"/>
            <a:t>Visualization</a:t>
          </a:r>
          <a:endParaRPr lang="zh-CN" altLang="en-US" sz="3900" kern="1200" dirty="0"/>
        </a:p>
      </dsp:txBody>
      <dsp:txXfrm>
        <a:off x="1605378" y="3422081"/>
        <a:ext cx="5102633" cy="901218"/>
      </dsp:txXfrm>
    </dsp:sp>
    <dsp:sp modelId="{FB3EEC75-C532-4A3A-9AC8-D791EF6C7557}">
      <dsp:nvSpPr>
        <dsp:cNvPr id="0" name=""/>
        <dsp:cNvSpPr/>
      </dsp:nvSpPr>
      <dsp:spPr>
        <a:xfrm>
          <a:off x="568711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/>
        </a:p>
      </dsp:txBody>
      <dsp:txXfrm>
        <a:off x="5827122" y="733200"/>
        <a:ext cx="342233" cy="468236"/>
      </dsp:txXfrm>
    </dsp:sp>
    <dsp:sp modelId="{84EBB630-B5B0-46D6-82A4-9D7B37CF77CF}">
      <dsp:nvSpPr>
        <dsp:cNvPr id="0" name=""/>
        <dsp:cNvSpPr/>
      </dsp:nvSpPr>
      <dsp:spPr>
        <a:xfrm>
          <a:off x="6215527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/>
        </a:p>
      </dsp:txBody>
      <dsp:txXfrm>
        <a:off x="6355531" y="1864548"/>
        <a:ext cx="342233" cy="468236"/>
      </dsp:txXfrm>
    </dsp:sp>
    <dsp:sp modelId="{600247C7-739F-45CE-AFFA-A373B0E98FDE}">
      <dsp:nvSpPr>
        <dsp:cNvPr id="0" name=""/>
        <dsp:cNvSpPr/>
      </dsp:nvSpPr>
      <dsp:spPr>
        <a:xfrm>
          <a:off x="6736049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/>
        </a:p>
      </dsp:txBody>
      <dsp:txXfrm>
        <a:off x="6876053" y="2995896"/>
        <a:ext cx="342233" cy="468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CFEE-E677-9D43-AFB2-E84955E1163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5626-CA42-A847-AFD5-79B0A3B09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46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CFEE-E677-9D43-AFB2-E84955E1163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5626-CA42-A847-AFD5-79B0A3B09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07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CFEE-E677-9D43-AFB2-E84955E1163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5626-CA42-A847-AFD5-79B0A3B09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7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CFEE-E677-9D43-AFB2-E84955E1163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5626-CA42-A847-AFD5-79B0A3B09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49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CFEE-E677-9D43-AFB2-E84955E1163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5626-CA42-A847-AFD5-79B0A3B09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47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CFEE-E677-9D43-AFB2-E84955E1163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5626-CA42-A847-AFD5-79B0A3B09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37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CFEE-E677-9D43-AFB2-E84955E1163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5626-CA42-A847-AFD5-79B0A3B09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0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CFEE-E677-9D43-AFB2-E84955E1163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5626-CA42-A847-AFD5-79B0A3B09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53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CFEE-E677-9D43-AFB2-E84955E1163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5626-CA42-A847-AFD5-79B0A3B09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23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CFEE-E677-9D43-AFB2-E84955E1163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5626-CA42-A847-AFD5-79B0A3B09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76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CFEE-E677-9D43-AFB2-E84955E1163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5626-CA42-A847-AFD5-79B0A3B09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36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2CFEE-E677-9D43-AFB2-E84955E1163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55626-CA42-A847-AFD5-79B0A3B09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661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il.email/tEeuxVK7" TargetMode="External"/><Relationship Id="rId2" Type="http://schemas.openxmlformats.org/officeDocument/2006/relationships/hyperlink" Target="https://www.kaggle.com/new-york-city/nyc-parking-ticket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3031EB-7683-4B7D-B0D6-346192B8A7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NYC Parking Ticket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C9C487D-A282-4F3B-A8B0-335F23079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648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3B2948-1934-D449-A770-6DCDE6BB7C5B}"/>
              </a:ext>
            </a:extLst>
          </p:cNvPr>
          <p:cNvSpPr/>
          <p:nvPr/>
        </p:nvSpPr>
        <p:spPr>
          <a:xfrm>
            <a:off x="400298" y="555563"/>
            <a:ext cx="3956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2017</a:t>
            </a:r>
            <a:r>
              <a:rPr lang="zh-CN" altLang="en-US" sz="2400" dirty="0"/>
              <a:t> </a:t>
            </a:r>
            <a:r>
              <a:rPr lang="en-US" altLang="zh-CN" sz="2400" dirty="0"/>
              <a:t>Ticket</a:t>
            </a:r>
            <a:r>
              <a:rPr lang="zh-CN" altLang="en-US" sz="2400" dirty="0"/>
              <a:t> </a:t>
            </a:r>
            <a:r>
              <a:rPr lang="en-US" altLang="zh-CN" sz="2400" dirty="0"/>
              <a:t>Vehicle</a:t>
            </a:r>
            <a:r>
              <a:rPr lang="zh-CN" altLang="en-US" sz="2400" dirty="0"/>
              <a:t> </a:t>
            </a:r>
            <a:r>
              <a:rPr lang="en-US" altLang="zh-CN" sz="2400" dirty="0"/>
              <a:t>Type</a:t>
            </a:r>
            <a:r>
              <a:rPr lang="zh-CN" altLang="en-US" sz="2400" dirty="0"/>
              <a:t> </a:t>
            </a:r>
            <a:r>
              <a:rPr lang="en-US" altLang="zh-CN" sz="2400" dirty="0"/>
              <a:t>Ratio</a:t>
            </a:r>
            <a:endParaRPr lang="en-US" sz="2400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9D115E2-26FD-C24A-80BD-7D4225990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73" y="1748136"/>
            <a:ext cx="5561910" cy="3553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EFAFBD-D10C-604E-9CAC-9226971D041B}"/>
              </a:ext>
            </a:extLst>
          </p:cNvPr>
          <p:cNvSpPr txBox="1"/>
          <p:nvPr/>
        </p:nvSpPr>
        <p:spPr>
          <a:xfrm>
            <a:off x="5725886" y="1317171"/>
            <a:ext cx="28411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74%:</a:t>
            </a:r>
            <a:r>
              <a:rPr lang="zh-CN" altLang="en-US" i="1" dirty="0"/>
              <a:t> </a:t>
            </a:r>
            <a:r>
              <a:rPr lang="en-US" altLang="zh-CN" i="1" dirty="0"/>
              <a:t>PAS,</a:t>
            </a:r>
            <a:r>
              <a:rPr lang="zh-CN" altLang="en-US" i="1" dirty="0"/>
              <a:t> </a:t>
            </a:r>
            <a:r>
              <a:rPr lang="en-US" i="1" dirty="0"/>
              <a:t>Passenger Vehicles </a:t>
            </a:r>
          </a:p>
          <a:p>
            <a:endParaRPr lang="en-US" i="1" dirty="0"/>
          </a:p>
          <a:p>
            <a:r>
              <a:rPr lang="en-US" altLang="zh-CN" i="1" dirty="0"/>
              <a:t>17%:</a:t>
            </a:r>
            <a:r>
              <a:rPr lang="zh-CN" altLang="en-US" i="1" dirty="0"/>
              <a:t> </a:t>
            </a:r>
            <a:r>
              <a:rPr lang="en-US" altLang="zh-CN" i="1" dirty="0"/>
              <a:t>COM,</a:t>
            </a:r>
            <a:r>
              <a:rPr lang="zh-CN" altLang="en-US" i="1" dirty="0"/>
              <a:t> </a:t>
            </a:r>
            <a:r>
              <a:rPr lang="en-US" i="1" dirty="0"/>
              <a:t>Commercial Vehicles </a:t>
            </a:r>
          </a:p>
          <a:p>
            <a:endParaRPr lang="en-US" i="1" dirty="0"/>
          </a:p>
          <a:p>
            <a:r>
              <a:rPr lang="en-US" altLang="zh-CN" i="1" dirty="0"/>
              <a:t>4%:</a:t>
            </a:r>
            <a:r>
              <a:rPr lang="zh-CN" altLang="en-US" i="1" dirty="0"/>
              <a:t> </a:t>
            </a:r>
            <a:r>
              <a:rPr lang="en-US" altLang="zh-CN" i="1" dirty="0"/>
              <a:t>OMT,</a:t>
            </a:r>
            <a:r>
              <a:rPr lang="zh-CN" altLang="en-US" i="1" dirty="0"/>
              <a:t> </a:t>
            </a:r>
            <a:r>
              <a:rPr lang="en-US" dirty="0"/>
              <a:t>Medallion</a:t>
            </a:r>
          </a:p>
          <a:p>
            <a:endParaRPr lang="en-US" i="1" dirty="0"/>
          </a:p>
          <a:p>
            <a:endParaRPr lang="en-US" i="1" dirty="0"/>
          </a:p>
          <a:p>
            <a:endParaRPr lang="en-US" altLang="zh-CN" i="1" dirty="0"/>
          </a:p>
          <a:p>
            <a:r>
              <a:rPr lang="zh-CN" altLang="en-US" i="1" dirty="0"/>
              <a:t> </a:t>
            </a:r>
            <a:endParaRPr lang="en-US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11DBB1-6A6F-2A44-B767-01B3A1EC1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949" y="3429000"/>
            <a:ext cx="2080079" cy="13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48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43CB09-C497-4B7F-8502-8BF630ED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地图的截图&#10;&#10;描述已自动生成">
            <a:extLst>
              <a:ext uri="{FF2B5EF4-FFF2-40B4-BE49-F238E27FC236}">
                <a16:creationId xmlns:a16="http://schemas.microsoft.com/office/drawing/2014/main" id="{9EFA8A9C-FA20-491B-B601-7C8CF5E06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393" y="307755"/>
            <a:ext cx="7473330" cy="640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9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FDFB3-49ED-491D-A18B-F5DA6DF5B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Dataset	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45FE8B-5A44-4F71-AFA1-BAF583B36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Our dataset contains 4 .csv</a:t>
            </a:r>
            <a:r>
              <a:rPr lang="zh-CN" altLang="en-US" dirty="0"/>
              <a:t> </a:t>
            </a:r>
            <a:r>
              <a:rPr lang="en-US" altLang="zh-CN" dirty="0"/>
              <a:t>files, 42.3 million rows of parking ticket data from Aug, 2013 to June, 2017</a:t>
            </a:r>
          </a:p>
          <a:p>
            <a:endParaRPr lang="en-US" altLang="zh-CN" dirty="0"/>
          </a:p>
          <a:p>
            <a:r>
              <a:rPr lang="en-US" altLang="zh-CN" dirty="0"/>
              <a:t>It can be get from  </a:t>
            </a:r>
            <a:r>
              <a:rPr lang="en-US" altLang="zh-CN" dirty="0">
                <a:hlinkClick r:id="rId2"/>
              </a:rPr>
              <a:t>https://www.kaggle.com/new-york-city/nyc-parking-tickets/</a:t>
            </a:r>
            <a:endParaRPr lang="en-US" altLang="zh-CN" dirty="0"/>
          </a:p>
          <a:p>
            <a:r>
              <a:rPr lang="en-US" altLang="zh-CN" dirty="0"/>
              <a:t>Or use our </a:t>
            </a:r>
            <a:r>
              <a:rPr lang="en-US" altLang="zh-CN" dirty="0" err="1"/>
              <a:t>filemail</a:t>
            </a:r>
            <a:r>
              <a:rPr lang="en-US" altLang="zh-CN" dirty="0"/>
              <a:t> link: </a:t>
            </a:r>
            <a:r>
              <a:rPr lang="en-US" altLang="zh-CN" dirty="0">
                <a:hlinkClick r:id="rId3"/>
              </a:rPr>
              <a:t>https://fil.email/tEeuxVK7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(expires on 16</a:t>
            </a:r>
            <a:r>
              <a:rPr lang="en-US" altLang="zh-CN" baseline="30000" dirty="0"/>
              <a:t>th</a:t>
            </a:r>
            <a:r>
              <a:rPr lang="en-US" altLang="zh-CN" dirty="0"/>
              <a:t>, Dec)</a:t>
            </a:r>
          </a:p>
        </p:txBody>
      </p:sp>
    </p:spTree>
    <p:extLst>
      <p:ext uri="{BB962C8B-B14F-4D97-AF65-F5344CB8AC3E}">
        <p14:creationId xmlns:p14="http://schemas.microsoft.com/office/powerpoint/2010/main" val="1816689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91811A-CCEF-4A52-9F37-5D9CC5D09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4C238B-064F-4F8A-AA7C-8BDC5723F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Do some specific street have more violation?</a:t>
            </a:r>
          </a:p>
          <a:p>
            <a:r>
              <a:rPr lang="en-US" altLang="zh-CN" dirty="0"/>
              <a:t>Do violations happen more in specific time period of a </a:t>
            </a:r>
            <a:r>
              <a:rPr lang="en-US" altLang="zh-CN" dirty="0" err="1"/>
              <a:t>dat</a:t>
            </a:r>
            <a:r>
              <a:rPr lang="en-US" altLang="zh-CN" dirty="0"/>
              <a:t>?</a:t>
            </a:r>
          </a:p>
          <a:p>
            <a:r>
              <a:rPr lang="en-US" altLang="zh-CN" dirty="0"/>
              <a:t>Are their certain brand or vehicle type more likely to violate?</a:t>
            </a:r>
          </a:p>
          <a:p>
            <a:r>
              <a:rPr lang="en-US" altLang="zh-CN" dirty="0"/>
              <a:t>Which state’s vehicle are more likely to violate?</a:t>
            </a:r>
          </a:p>
        </p:txBody>
      </p:sp>
    </p:spTree>
    <p:extLst>
      <p:ext uri="{BB962C8B-B14F-4D97-AF65-F5344CB8AC3E}">
        <p14:creationId xmlns:p14="http://schemas.microsoft.com/office/powerpoint/2010/main" val="4209257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B57E60-1C92-45E1-9759-800098B9A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Parallel Computation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E83217-6036-4FAC-A45F-F71C8BF61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For the dataset is huge, but what we what to do is not complicated, so we chose to use CHTC to conduct computation.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960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AFA54-02EA-4ED0-85C8-3EDC8DFE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Parallel Computation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C4D75DD1-D8DC-44FD-A617-CBF6BF3F7B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615474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760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3031EB-7683-4B7D-B0D6-346192B8A7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C9C487D-A282-4F3B-A8B0-335F23079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087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ECD8EB2-5F7F-9C47-B058-582F995E5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4541"/>
            <a:ext cx="9144000" cy="4361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7E5860-6461-5C49-8C07-788CE1A46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35" y="215194"/>
            <a:ext cx="2052735" cy="15793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001D6A-E7DE-1349-96B5-C3A763847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814" y="280174"/>
            <a:ext cx="1957186" cy="14494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02E48C-48FF-264B-B2CE-16C369AB8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453" y="315484"/>
            <a:ext cx="1957186" cy="14808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C12F08-38C6-4543-B24D-73B3F094730E}"/>
              </a:ext>
            </a:extLst>
          </p:cNvPr>
          <p:cNvSpPr txBox="1"/>
          <p:nvPr/>
        </p:nvSpPr>
        <p:spPr>
          <a:xfrm>
            <a:off x="424543" y="1863083"/>
            <a:ext cx="8044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2015</a:t>
            </a:r>
            <a:r>
              <a:rPr lang="zh-CN" altLang="en-US" dirty="0"/>
              <a:t>                                    </a:t>
            </a:r>
            <a:r>
              <a:rPr lang="en-US" altLang="zh-CN" dirty="0"/>
              <a:t>2016				</a:t>
            </a:r>
            <a:r>
              <a:rPr lang="zh-CN" altLang="en-US" dirty="0"/>
              <a:t>     </a:t>
            </a:r>
            <a:r>
              <a:rPr lang="en-US" altLang="zh-CN" dirty="0"/>
              <a:t>2017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17DC27-E2C2-F740-AD68-895FBB234F99}"/>
              </a:ext>
            </a:extLst>
          </p:cNvPr>
          <p:cNvSpPr txBox="1"/>
          <p:nvPr/>
        </p:nvSpPr>
        <p:spPr>
          <a:xfrm>
            <a:off x="3875314" y="6368143"/>
            <a:ext cx="254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2014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9083B0-1207-2F48-8D81-76657A8D2601}"/>
              </a:ext>
            </a:extLst>
          </p:cNvPr>
          <p:cNvSpPr txBox="1"/>
          <p:nvPr/>
        </p:nvSpPr>
        <p:spPr>
          <a:xfrm>
            <a:off x="6444342" y="2047749"/>
            <a:ext cx="227511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Ratio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Ticket</a:t>
            </a:r>
            <a:r>
              <a:rPr lang="zh-CN" altLang="en-US" sz="2400" dirty="0"/>
              <a:t> </a:t>
            </a:r>
            <a:r>
              <a:rPr lang="en-US" altLang="zh-CN" sz="2400" dirty="0"/>
              <a:t>Vehicle</a:t>
            </a:r>
            <a:r>
              <a:rPr lang="zh-CN" altLang="en-US" sz="2400" dirty="0"/>
              <a:t> </a:t>
            </a:r>
            <a:r>
              <a:rPr lang="en-US" altLang="zh-CN" sz="2400" dirty="0"/>
              <a:t>Registration</a:t>
            </a:r>
            <a:r>
              <a:rPr lang="zh-CN" altLang="en-US" sz="2400" dirty="0"/>
              <a:t> </a:t>
            </a:r>
            <a:r>
              <a:rPr lang="en-US" altLang="zh-CN" sz="2400" dirty="0"/>
              <a:t>States</a:t>
            </a:r>
          </a:p>
          <a:p>
            <a:endParaRPr lang="en-US" dirty="0"/>
          </a:p>
          <a:p>
            <a:r>
              <a:rPr lang="en-US" dirty="0"/>
              <a:t>NY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77.7%</a:t>
            </a:r>
          </a:p>
          <a:p>
            <a:r>
              <a:rPr lang="en-US" altLang="zh-CN" dirty="0"/>
              <a:t>NJ:</a:t>
            </a:r>
            <a:r>
              <a:rPr lang="zh-CN" altLang="en-US" dirty="0"/>
              <a:t>   </a:t>
            </a:r>
            <a:r>
              <a:rPr lang="en-US" altLang="zh-CN" dirty="0"/>
              <a:t>9.7%</a:t>
            </a:r>
          </a:p>
          <a:p>
            <a:r>
              <a:rPr lang="en-US" altLang="zh-CN" dirty="0"/>
              <a:t>PA:</a:t>
            </a:r>
            <a:r>
              <a:rPr lang="zh-CN" altLang="en-US" dirty="0"/>
              <a:t>   </a:t>
            </a:r>
            <a:r>
              <a:rPr lang="en-US" altLang="zh-CN" dirty="0"/>
              <a:t>2.5%</a:t>
            </a:r>
          </a:p>
          <a:p>
            <a:r>
              <a:rPr lang="en-US" altLang="zh-CN" dirty="0"/>
              <a:t>……</a:t>
            </a:r>
          </a:p>
          <a:p>
            <a:r>
              <a:rPr lang="en-US" altLang="zh-CN" dirty="0"/>
              <a:t>WY:</a:t>
            </a:r>
            <a:r>
              <a:rPr lang="zh-CN" altLang="en-US" dirty="0"/>
              <a:t> </a:t>
            </a:r>
            <a:r>
              <a:rPr lang="en-US" altLang="zh-CN" dirty="0"/>
              <a:t>0.00003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4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1976DF-7688-D749-BF44-A5D22B67F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975"/>
            <a:ext cx="6466036" cy="4972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CF71FA-F3C8-B941-8F29-0D55C95DE46D}"/>
              </a:ext>
            </a:extLst>
          </p:cNvPr>
          <p:cNvSpPr txBox="1"/>
          <p:nvPr/>
        </p:nvSpPr>
        <p:spPr>
          <a:xfrm>
            <a:off x="6466036" y="402230"/>
            <a:ext cx="236033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Broadway</a:t>
            </a:r>
          </a:p>
          <a:p>
            <a:r>
              <a:rPr lang="zh-CN" altLang="en-US" dirty="0"/>
              <a:t>              </a:t>
            </a:r>
            <a:r>
              <a:rPr lang="en-US" altLang="zh-CN" dirty="0"/>
              <a:t>201980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en-US" altLang="zh-CN" baseline="30000" dirty="0"/>
              <a:t>rd</a:t>
            </a:r>
            <a:r>
              <a:rPr lang="zh-CN" altLang="en-US" dirty="0"/>
              <a:t> </a:t>
            </a:r>
            <a:r>
              <a:rPr lang="en-US" altLang="zh-CN" dirty="0"/>
              <a:t>AVE</a:t>
            </a:r>
            <a:r>
              <a:rPr lang="zh-CN" altLang="en-US" baseline="30000" dirty="0"/>
              <a:t> </a:t>
            </a:r>
            <a:endParaRPr lang="en-US" altLang="zh-CN" baseline="30000" dirty="0"/>
          </a:p>
          <a:p>
            <a:r>
              <a:rPr lang="zh-CN" altLang="en-US" dirty="0"/>
              <a:t>              </a:t>
            </a:r>
            <a:r>
              <a:rPr lang="en-US" altLang="zh-CN" dirty="0"/>
              <a:t>148186</a:t>
            </a:r>
          </a:p>
          <a:p>
            <a:endParaRPr lang="en-US" altLang="zh-CN" baseline="30000" dirty="0"/>
          </a:p>
          <a:p>
            <a:endParaRPr lang="en-US" altLang="zh-CN" baseline="30000" dirty="0"/>
          </a:p>
          <a:p>
            <a:endParaRPr lang="en-US" altLang="zh-CN" baseline="300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en-US" altLang="zh-CN" baseline="30000" dirty="0"/>
              <a:t>th</a:t>
            </a:r>
            <a:r>
              <a:rPr lang="zh-CN" altLang="en-US" dirty="0"/>
              <a:t> </a:t>
            </a:r>
            <a:r>
              <a:rPr lang="en-US" altLang="zh-CN" dirty="0"/>
              <a:t>AVE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		97622</a:t>
            </a:r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218F37-194D-BA4A-ADDA-13F049CB5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01" y="1096070"/>
            <a:ext cx="1152453" cy="1152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079EB4-E0DA-C642-98F7-F4A3DE178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501" y="3010711"/>
            <a:ext cx="1149952" cy="11524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BE725A-58C5-CE41-8CAA-94443B212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243" y="4910922"/>
            <a:ext cx="1146210" cy="11392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656339-7CB2-A948-9D8A-F0E2B3DB58ED}"/>
              </a:ext>
            </a:extLst>
          </p:cNvPr>
          <p:cNvSpPr txBox="1"/>
          <p:nvPr/>
        </p:nvSpPr>
        <p:spPr>
          <a:xfrm>
            <a:off x="233463" y="402230"/>
            <a:ext cx="5459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2014</a:t>
            </a:r>
            <a:r>
              <a:rPr lang="zh-CN" altLang="en-US" sz="2400" dirty="0"/>
              <a:t> </a:t>
            </a:r>
            <a:r>
              <a:rPr lang="en-US" altLang="zh-CN" sz="2400" dirty="0"/>
              <a:t>Ticket</a:t>
            </a:r>
            <a:r>
              <a:rPr lang="zh-CN" altLang="en-US" sz="2400" dirty="0"/>
              <a:t> </a:t>
            </a:r>
            <a:r>
              <a:rPr lang="en-US" altLang="zh-CN" sz="2400" dirty="0"/>
              <a:t>Location</a:t>
            </a:r>
            <a:r>
              <a:rPr lang="zh-CN" altLang="en-US" sz="2400" dirty="0"/>
              <a:t> </a:t>
            </a:r>
            <a:r>
              <a:rPr lang="en-US" altLang="zh-CN" sz="2400" dirty="0"/>
              <a:t>V</a:t>
            </a:r>
            <a:r>
              <a:rPr lang="en-US" sz="2400" dirty="0"/>
              <a:t>isualization</a:t>
            </a:r>
          </a:p>
        </p:txBody>
      </p:sp>
    </p:spTree>
    <p:extLst>
      <p:ext uri="{BB962C8B-B14F-4D97-AF65-F5344CB8AC3E}">
        <p14:creationId xmlns:p14="http://schemas.microsoft.com/office/powerpoint/2010/main" val="3928736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umbrella&#10;&#10;Description automatically generated">
            <a:extLst>
              <a:ext uri="{FF2B5EF4-FFF2-40B4-BE49-F238E27FC236}">
                <a16:creationId xmlns:a16="http://schemas.microsoft.com/office/drawing/2014/main" id="{105A5555-FF54-CE40-B6C3-91DD49EB5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8150" y="1142999"/>
            <a:ext cx="6648080" cy="4372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94BB6C-2C07-E847-BB24-E32110185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930" y="1142999"/>
            <a:ext cx="1562100" cy="129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705F0F-D671-854D-AA2C-045DBFEEA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402" y="2675164"/>
            <a:ext cx="1259156" cy="1102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64FDE2-0B4E-A342-B7F4-4D7A7E1BB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402" y="4227285"/>
            <a:ext cx="1242788" cy="8345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0DB3740-B263-B347-876B-2D2FF2982639}"/>
              </a:ext>
            </a:extLst>
          </p:cNvPr>
          <p:cNvSpPr/>
          <p:nvPr/>
        </p:nvSpPr>
        <p:spPr>
          <a:xfrm>
            <a:off x="724080" y="479362"/>
            <a:ext cx="4103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2017</a:t>
            </a:r>
            <a:r>
              <a:rPr lang="zh-CN" altLang="en-US" sz="2400" dirty="0"/>
              <a:t> </a:t>
            </a:r>
            <a:r>
              <a:rPr lang="en-US" altLang="zh-CN" sz="2400" dirty="0"/>
              <a:t>Ticket</a:t>
            </a:r>
            <a:r>
              <a:rPr lang="zh-CN" altLang="en-US" sz="2400" dirty="0"/>
              <a:t> </a:t>
            </a:r>
            <a:r>
              <a:rPr lang="en-US" altLang="zh-CN" sz="2400" dirty="0"/>
              <a:t>Vehicle</a:t>
            </a:r>
            <a:r>
              <a:rPr lang="zh-CN" altLang="en-US" sz="2400" dirty="0"/>
              <a:t> </a:t>
            </a:r>
            <a:r>
              <a:rPr lang="en-US" altLang="zh-CN" sz="2400" dirty="0"/>
              <a:t>Brand</a:t>
            </a:r>
            <a:r>
              <a:rPr lang="zh-CN" altLang="en-US" sz="2400" dirty="0"/>
              <a:t> </a:t>
            </a:r>
            <a:r>
              <a:rPr lang="en-US" altLang="zh-CN" sz="2400" dirty="0"/>
              <a:t>Ratio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D65C1-F972-124E-88EA-98EE0E7519ED}"/>
              </a:ext>
            </a:extLst>
          </p:cNvPr>
          <p:cNvSpPr txBox="1"/>
          <p:nvPr/>
        </p:nvSpPr>
        <p:spPr>
          <a:xfrm>
            <a:off x="7863261" y="1567543"/>
            <a:ext cx="6966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12%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11%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10%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584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</TotalTime>
  <Words>237</Words>
  <Application>Microsoft Macintosh PowerPoint</Application>
  <PresentationFormat>On-screen Show (4:3)</PresentationFormat>
  <Paragraphs>70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NYC Parking Ticket</vt:lpstr>
      <vt:lpstr>Dataset </vt:lpstr>
      <vt:lpstr>Questions</vt:lpstr>
      <vt:lpstr>Parallel Computation</vt:lpstr>
      <vt:lpstr>Parallel Computation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 Enze</dc:creator>
  <cp:lastModifiedBy>Wang Enze</cp:lastModifiedBy>
  <cp:revision>12</cp:revision>
  <dcterms:created xsi:type="dcterms:W3CDTF">2019-12-06T23:25:39Z</dcterms:created>
  <dcterms:modified xsi:type="dcterms:W3CDTF">2019-12-09T19:02:11Z</dcterms:modified>
</cp:coreProperties>
</file>